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57.xml.rels" ContentType="application/vnd.openxmlformats-package.relationships+xml"/>
  <Override PartName="/ppt/notesSlides/_rels/notesSlide56.xml.rels" ContentType="application/vnd.openxmlformats-package.relationships+xml"/>
  <Override PartName="/ppt/notesSlides/_rels/notesSlide55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47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53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54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37.xml.rels" ContentType="application/vnd.openxmlformats-package.relationships+xml"/>
  <Override PartName="/ppt/notesSlides/notesSlide54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9.png" ContentType="image/png"/>
  <Override PartName="/ppt/media/image38.png" ContentType="image/png"/>
  <Override PartName="/ppt/media/image37.png" ContentType="image/png"/>
  <Override PartName="/ppt/media/image12.jpeg" ContentType="image/jpeg"/>
  <Override PartName="/ppt/media/image15.jpeg" ContentType="image/jpeg"/>
  <Override PartName="/ppt/media/image13.jpeg" ContentType="image/jpeg"/>
  <Override PartName="/ppt/media/image14.jpeg" ContentType="image/jpe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55.png" ContentType="image/png"/>
  <Override PartName="/ppt/media/image30.png" ContentType="image/png"/>
  <Override PartName="/ppt/media/image56.png" ContentType="image/png"/>
  <Override PartName="/ppt/media/image31.png" ContentType="image/png"/>
  <Override PartName="/ppt/media/image57.png" ContentType="image/png"/>
  <Override PartName="/ppt/media/image32.png" ContentType="image/png"/>
  <Override PartName="/ppt/media/image58.png" ContentType="image/png"/>
  <Override PartName="/ppt/media/image33.png" ContentType="image/png"/>
  <Override PartName="/ppt/media/image59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slideMaster5.xml" ContentType="application/vnd.openxmlformats-officedocument.presentationml.slideMaster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slides/slide30.xml" ContentType="application/vnd.openxmlformats-officedocument.presentationml.slide+xml"/>
  <Override PartName="/ppt/slides/slide56.xml" ContentType="application/vnd.openxmlformats-officedocument.presentationml.slide+xml"/>
  <Override PartName="/ppt/slides/slide31.xml" ContentType="application/vnd.openxmlformats-officedocument.presentationml.slide+xml"/>
  <Override PartName="/ppt/slides/slide57.xml" ContentType="application/vnd.openxmlformats-officedocument.presentationml.slide+xml"/>
  <Override PartName="/ppt/slides/slide32.xml" ContentType="application/vnd.openxmlformats-officedocument.presentationml.slide+xml"/>
  <Override PartName="/ppt/slides/slide58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58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erif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erif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erif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  <p:sp>
        <p:nvSpPr>
          <p:cNvPr id="201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DFE64A0B-F52E-4DF2-8A60-230678146A73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erif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
</Relationships>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
</Relationships>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
</Relationships>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ski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5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8961E87-3993-4554-82F7-C6E77B09CD83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ski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Schema eindeloopschakelaars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Code naar andere state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PLC werkwijze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6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8859E33-377A-4E9A-A58B-181C8A5BDCE3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wouter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6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4B638FB-1056-4431-807E-970340A342DE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wouter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6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4E6662E-288D-482C-AEB9-744242DACB2F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wouter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6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DA9DF1B-74AE-43F5-949C-AED358A9C90B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wouter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6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D418F37-FF75-4859-A87A-094555AFB950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wouter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7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12148DE-B5E0-46C1-946E-2CE179E4B300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wouter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7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4304DBF-074A-498A-94B4-3B66A21F8783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wouter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7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99FE88D-C50D-4993-9A34-0F29AA61BF03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wouter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7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69C5F30-9F23-4EC9-90E1-469ECBFA7DF2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maarten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4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B9E0C3D-F8DE-4551-9C65-6D66AE25C2C4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ski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7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19B55C2-A64E-42D5-B773-9AFED7E91A44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Ski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Uitleggen wat emmer, pomp en onderstel doel is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8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3A380C1-7B02-44C7-8D41-B8BF5FC1D68E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ski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8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E474F63-33A3-4B77-9A6C-FF42FCEAFCE4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ski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8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9B71F4E-E911-4580-BC40-C4CFB05DC0FE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ski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8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71C2850-B58D-4A4B-B5F4-C61B0821BB18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ski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8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0DCE73D-BE8E-417A-A0F2-37C24C1FEEB8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ski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9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1C56F18-0D1C-4B95-A2C3-E9B0632E9940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ski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9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39C562A-5B07-434C-9EEF-62E252F49086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Koen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9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45777BE-9E7F-44FE-AE41-26D4E27B04B5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Koen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9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9C25EBA-FAE6-43BC-9FDD-EFB326DEC83C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maarten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4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585BAE8-AC6C-4527-B63D-EB1FD7D75254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koen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9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38E8CA4-381C-4A16-9835-DFE4C7857B8B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robbe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40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64C8D00-0CC1-4DDF-B88A-3F4AED7B57C7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ruven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40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F1231C3-613F-426E-B984-6688149E6B8F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ruven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40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D74A407-8681-483A-94FB-00C4586873EF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Programma steunt int gedefinieerd op header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ruven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40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B0C029C-BCD0-42D3-9C91-ACE988483EC3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ruven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40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A167FB2-5A68-427B-B86E-74B94C9CFAB9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ruven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41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C38F3CD-A0A0-4D89-9639-1CA6CF32F0B3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ruven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41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B0ADC4C-A650-43D9-9B32-361D06F25EDE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ruven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41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CC0A501-78EA-490A-9F7A-4506AD61DF16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ruven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41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C2C8997-B5AF-414F-A8B4-846A155477AD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maarten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4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9E7613D-4B82-4778-869D-F6DBE32995A6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ruven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41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83001BC-18AC-4F43-A366-1FC30C5543A5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ruven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42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A5136CA-ADE2-4681-82E8-84825B146B26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ruven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42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90D354E-5D7B-46C7-B797-E8EF755289CC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maarten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42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0B750E5-E84A-46B7-BAD9-68214EA4C665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maarten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42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3B4D9A4-7755-4F37-98F9-EDFF7843BC0F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maarten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42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B620F22-23A3-4283-B347-6B8EFCB53C98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koen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43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1AB5267-54D3-4F0E-A5DA-89CD53871AFC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Koen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arduino uitgetrokken voor circuit afgezette voeding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43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83A71B4-696F-428A-B134-F46FE67244B5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Koen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arduino uitgetrokken voor circuit afgezette voeding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43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0B8D07E-719F-4584-BEA9-B208F8FA651F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Koen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arduino uitgetrokken voor circuit afgezette voeding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43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8B414F0-0076-47BE-8967-9BF1E54205E5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maarten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4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59EA696-12D9-47DB-8F6B-6568BF83FAD3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maarten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43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61A9C25-B520-49DD-9489-E2CCEFBF2DDE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maarten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44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54162AE-2385-4069-94D8-E84BCB28AB74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maarten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44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F0037BE-C4D3-44D0-BE13-81B9BEC8C3E3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robbe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44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05CBCF2-4B7F-4B85-B37B-8AF88064A348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5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robbe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44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CA1799A-110D-42DE-86EA-E15FA2BF6488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5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robbe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44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D6D199B-5EE7-406B-BF35-ACDB8BB4753B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5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robbe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45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1660318-0FF1-43FE-BE5F-8F0280DC6179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5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robbe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45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BA85770-8BB8-444D-8B43-C71F639AC0D9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maarten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5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07BA790-AB4A-4A98-B8B1-6EE4FC58D473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maarten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5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E5EFE3A-3A47-47C6-B2A3-C756FD1AF735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maarten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5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853E526-32AF-4A36-98EC-3C3297DC178A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ski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5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119C86E-EEF1-4631-9E2D-6F6B74D57E96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117" name="" descr=""/>
          <p:cNvPicPr/>
          <p:nvPr/>
        </p:nvPicPr>
        <p:blipFill>
          <a:blip r:embed="rId3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156" name="" descr=""/>
          <p:cNvPicPr/>
          <p:nvPr/>
        </p:nvPicPr>
        <p:blipFill>
          <a:blip r:embed="rId3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1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95" name="" descr="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196" name="" descr=""/>
          <p:cNvPicPr/>
          <p:nvPr/>
        </p:nvPicPr>
        <p:blipFill>
          <a:blip r:embed="rId3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069DBC7D-7578-4A6D-AA06-D5BF94E33ED3}" type="datetime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6/11/17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0157E999-872B-4DDA-918D-574DCAB6EF51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nl-N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nl-NL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Klik om de stijl te bewerken</a:t>
            </a:r>
            <a:endParaRPr b="0" lang="nl-NL" sz="6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3A474A52-9BC7-47A6-89FB-27F654863CA0}" type="datetime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6/11/17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831F5326-8949-45EE-962C-197681109997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nl-N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Klik om de stijl te bewerken</a:t>
            </a:r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Tekststijl van het model bewerken</a:t>
            </a:r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Tweede niveau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Derde niveau</a:t>
            </a:r>
            <a:endParaRPr b="0" lang="nl-N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Vierde 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Vijfde 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Tekststijl van het model bewerken</a:t>
            </a:r>
            <a:endParaRPr b="0" lang="nl-NL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B1C3D421-9E64-4BD6-8208-E3A94D899589}" type="datetime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6/11/17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84323AD4-6A1E-4C36-BFF5-F2528CF5EC47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Klik om de stijl te bewerken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Tekststijl van het model bewerken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Tweede niveau</a:t>
            </a:r>
            <a:endParaRPr b="0" lang="nl-N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Derde 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Vierde niveau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Vijfde niveau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33D129C6-A6D0-4E93-90F0-517FE97BF901}" type="datetime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6/11/17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924F20C6-F143-4CC4-BFA7-316AC7431B9B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Klik om de stijl te bewerken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Tekststijl van het model bewerken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Tweede niveau</a:t>
            </a:r>
            <a:endParaRPr b="0" lang="nl-N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Derde 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Vierde niveau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Vijfde niveau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Tekststijl van het model bewerken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Tweede niveau</a:t>
            </a:r>
            <a:endParaRPr b="0" lang="nl-N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Derde 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Vierde niveau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Vijfde niveau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A8140246-F0C9-47E6-994A-EA78AAA83477}" type="datetime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6/11/17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E3FF679A-F4EF-444C-B670-3F44EA1E2AE2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52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52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52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52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52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52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52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52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52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52.xml"/><Relationship Id="rId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52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52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52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52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52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52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52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52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52.xml"/><Relationship Id="rId3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52.xml"/><Relationship Id="rId4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52.xml"/><Relationship Id="rId3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52.xml"/><Relationship Id="rId3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52.xml"/><Relationship Id="rId3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52.xml"/><Relationship Id="rId3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52.xml"/><Relationship Id="rId3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52.xml"/><Relationship Id="rId3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52.xml"/><Relationship Id="rId3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52.xml"/><Relationship Id="rId3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52.xml"/><Relationship Id="rId3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52.xml"/><Relationship Id="rId3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52.xml"/><Relationship Id="rId4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52.xml"/><Relationship Id="rId4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52.xml"/><Relationship Id="rId3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52.xml"/><Relationship Id="rId3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hyperlink" Target="https://github.com/ccmteamap/robot" TargetMode="External"/><Relationship Id="rId2" Type="http://schemas.openxmlformats.org/officeDocument/2006/relationships/hyperlink" Target="https://github.com/ccmteamap/robot/wiki" TargetMode="External"/><Relationship Id="rId3" Type="http://schemas.openxmlformats.org/officeDocument/2006/relationships/hyperlink" Target="http://www.ccm.nl/nl/trofee/" TargetMode="External"/><Relationship Id="rId4" Type="http://schemas.openxmlformats.org/officeDocument/2006/relationships/hyperlink" Target="https://github.com/ccmteamap/robot/issues" TargetMode="External"/><Relationship Id="rId5" Type="http://schemas.openxmlformats.org/officeDocument/2006/relationships/hyperlink" Target="https://github.com/ccmteamap/robot/projects/1" TargetMode="External"/><Relationship Id="rId6" Type="http://schemas.openxmlformats.org/officeDocument/2006/relationships/slideLayout" Target="../slideLayouts/slideLayout52.xml"/><Relationship Id="rId7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5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4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5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56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5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37.xml"/><Relationship Id="rId6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Afbeelding 2" descr=""/>
          <p:cNvPicPr/>
          <p:nvPr/>
        </p:nvPicPr>
        <p:blipFill>
          <a:blip r:embed="rId1"/>
          <a:stretch/>
        </p:blipFill>
        <p:spPr>
          <a:xfrm>
            <a:off x="715680" y="-14868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1484280" y="685800"/>
            <a:ext cx="4894560" cy="7869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Elektronica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24" name="Afbeelding 6" descr=""/>
          <p:cNvPicPr/>
          <p:nvPr/>
        </p:nvPicPr>
        <p:blipFill>
          <a:blip r:embed="rId1"/>
          <a:stretch/>
        </p:blipFill>
        <p:spPr>
          <a:xfrm>
            <a:off x="1484280" y="1473120"/>
            <a:ext cx="8432280" cy="4747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Shape 1"/>
          <p:cNvSpPr txBox="1"/>
          <p:nvPr/>
        </p:nvSpPr>
        <p:spPr>
          <a:xfrm>
            <a:off x="1484280" y="685800"/>
            <a:ext cx="4894560" cy="7869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Elektrisch schema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26" name="Picture 7" descr=""/>
          <p:cNvPicPr/>
          <p:nvPr/>
        </p:nvPicPr>
        <p:blipFill>
          <a:blip r:embed="rId1"/>
          <a:stretch/>
        </p:blipFill>
        <p:spPr>
          <a:xfrm>
            <a:off x="1879560" y="1341000"/>
            <a:ext cx="7599240" cy="5388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Shape 1"/>
          <p:cNvSpPr txBox="1"/>
          <p:nvPr/>
        </p:nvSpPr>
        <p:spPr>
          <a:xfrm>
            <a:off x="1484280" y="685800"/>
            <a:ext cx="4894560" cy="7869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Motorcontroller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28" name="Afbeelding 1" descr=""/>
          <p:cNvPicPr/>
          <p:nvPr/>
        </p:nvPicPr>
        <p:blipFill>
          <a:blip r:embed="rId1"/>
          <a:stretch/>
        </p:blipFill>
        <p:spPr>
          <a:xfrm>
            <a:off x="1484280" y="1473120"/>
            <a:ext cx="6810120" cy="4994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Motorcontroller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30" name="Tijdelijke aanduiding voor inhoud 4" descr=""/>
          <p:cNvPicPr/>
          <p:nvPr/>
        </p:nvPicPr>
        <p:blipFill>
          <a:blip r:embed="rId1"/>
          <a:stretch/>
        </p:blipFill>
        <p:spPr>
          <a:xfrm>
            <a:off x="2900520" y="2220120"/>
            <a:ext cx="6391080" cy="3561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extShape 1"/>
          <p:cNvSpPr txBox="1"/>
          <p:nvPr/>
        </p:nvSpPr>
        <p:spPr>
          <a:xfrm>
            <a:off x="1484280" y="685800"/>
            <a:ext cx="6826680" cy="7869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Motorcontroller - verbeterd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32" name="Afbeelding 2" descr=""/>
          <p:cNvPicPr/>
          <p:nvPr/>
        </p:nvPicPr>
        <p:blipFill>
          <a:blip r:embed="rId1"/>
          <a:stretch/>
        </p:blipFill>
        <p:spPr>
          <a:xfrm>
            <a:off x="1484280" y="1305000"/>
            <a:ext cx="9743760" cy="5552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Shape 1"/>
          <p:cNvSpPr txBox="1"/>
          <p:nvPr/>
        </p:nvSpPr>
        <p:spPr>
          <a:xfrm>
            <a:off x="1484280" y="685800"/>
            <a:ext cx="4894560" cy="7869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Motorcontroller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34" name="Afbeelding 2" descr=""/>
          <p:cNvPicPr/>
          <p:nvPr/>
        </p:nvPicPr>
        <p:blipFill>
          <a:blip r:embed="rId1"/>
          <a:stretch/>
        </p:blipFill>
        <p:spPr>
          <a:xfrm>
            <a:off x="3439800" y="1961640"/>
            <a:ext cx="4723920" cy="3845520"/>
          </a:xfrm>
          <a:prstGeom prst="rect">
            <a:avLst/>
          </a:prstGeom>
          <a:ln>
            <a:noFill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1484280" y="685800"/>
            <a:ext cx="8634600" cy="7869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Motorcontroller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36" name="Tijdelijke aanduiding voor inhoud 5" descr=""/>
          <p:cNvPicPr/>
          <p:nvPr/>
        </p:nvPicPr>
        <p:blipFill>
          <a:blip r:embed="rId1"/>
          <a:stretch/>
        </p:blipFill>
        <p:spPr>
          <a:xfrm>
            <a:off x="1484280" y="1473120"/>
            <a:ext cx="8831520" cy="4967640"/>
          </a:xfrm>
          <a:prstGeom prst="rect">
            <a:avLst/>
          </a:prstGeom>
          <a:ln>
            <a:noFill/>
          </a:ln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1484280" y="685800"/>
            <a:ext cx="4894560" cy="7869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Arduino Shield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38" name="Tijdelijke aanduiding voor inhoud 1" descr=""/>
          <p:cNvPicPr/>
          <p:nvPr/>
        </p:nvPicPr>
        <p:blipFill>
          <a:blip r:embed="rId1"/>
          <a:stretch/>
        </p:blipFill>
        <p:spPr>
          <a:xfrm>
            <a:off x="2422800" y="1652760"/>
            <a:ext cx="6942960" cy="5204880"/>
          </a:xfrm>
          <a:prstGeom prst="rect">
            <a:avLst/>
          </a:prstGeom>
          <a:ln>
            <a:noFill/>
          </a:ln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Shape 1"/>
          <p:cNvSpPr txBox="1"/>
          <p:nvPr/>
        </p:nvSpPr>
        <p:spPr>
          <a:xfrm>
            <a:off x="1484280" y="685800"/>
            <a:ext cx="4894560" cy="7869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Arduino Shield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40" name="Tijdelijke aanduiding voor inhoud 5" descr=""/>
          <p:cNvPicPr/>
          <p:nvPr/>
        </p:nvPicPr>
        <p:blipFill>
          <a:blip r:embed="rId1"/>
          <a:srcRect l="-209" t="98" r="0" b="-2852"/>
          <a:stretch/>
        </p:blipFill>
        <p:spPr>
          <a:xfrm>
            <a:off x="1255680" y="1473120"/>
            <a:ext cx="9513360" cy="5120280"/>
          </a:xfrm>
          <a:prstGeom prst="rect">
            <a:avLst/>
          </a:prstGeom>
          <a:ln>
            <a:noFill/>
          </a:ln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1484280" y="685800"/>
            <a:ext cx="4894560" cy="7869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Arduino Shield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42" name="Tijdelijke aanduiding voor inhoud 1" descr=""/>
          <p:cNvPicPr/>
          <p:nvPr/>
        </p:nvPicPr>
        <p:blipFill>
          <a:blip r:embed="rId1"/>
          <a:stretch/>
        </p:blipFill>
        <p:spPr>
          <a:xfrm>
            <a:off x="2256480" y="1473120"/>
            <a:ext cx="8156520" cy="459216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100000"/>
              </a:lnSpc>
            </a:pPr>
            <a:r>
              <a:rPr b="0" lang="nl-NL" sz="8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Opdracht</a:t>
            </a:r>
            <a:endParaRPr b="0" lang="nl-NL" sz="8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4" name="TextShape 2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Mechanica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4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Geheel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Onderstel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Pomp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Emmer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1484280" y="685800"/>
            <a:ext cx="4894560" cy="7869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Geheel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46" name="Tijdelijke aanduiding voor inhoud 1" descr=""/>
          <p:cNvPicPr/>
          <p:nvPr/>
        </p:nvPicPr>
        <p:blipFill>
          <a:blip r:embed="rId1"/>
          <a:srcRect l="0" t="14600" r="17377" b="0"/>
          <a:stretch/>
        </p:blipFill>
        <p:spPr>
          <a:xfrm rot="5400000">
            <a:off x="6617520" y="1572120"/>
            <a:ext cx="6168960" cy="3586320"/>
          </a:xfrm>
          <a:prstGeom prst="rect">
            <a:avLst/>
          </a:prstGeom>
          <a:ln>
            <a:noFill/>
          </a:ln>
        </p:spPr>
      </p:pic>
      <p:pic>
        <p:nvPicPr>
          <p:cNvPr id="247" name="Afbeelding 2" descr=""/>
          <p:cNvPicPr/>
          <p:nvPr/>
        </p:nvPicPr>
        <p:blipFill>
          <a:blip r:embed="rId2"/>
          <a:stretch/>
        </p:blipFill>
        <p:spPr>
          <a:xfrm>
            <a:off x="214560" y="2268360"/>
            <a:ext cx="7434000" cy="4181400"/>
          </a:xfrm>
          <a:prstGeom prst="rect">
            <a:avLst/>
          </a:prstGeom>
          <a:ln>
            <a:noFill/>
          </a:ln>
        </p:spPr>
      </p:pic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1484280" y="685800"/>
            <a:ext cx="5992920" cy="7869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Onderstel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9" name="TextShape 2"/>
          <p:cNvSpPr txBox="1"/>
          <p:nvPr/>
        </p:nvSpPr>
        <p:spPr>
          <a:xfrm>
            <a:off x="1484280" y="1473120"/>
            <a:ext cx="9701640" cy="45918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Aangedreven door motor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50" name="Afbeelding 1" descr=""/>
          <p:cNvPicPr/>
          <p:nvPr/>
        </p:nvPicPr>
        <p:blipFill>
          <a:blip r:embed="rId1"/>
          <a:stretch/>
        </p:blipFill>
        <p:spPr>
          <a:xfrm rot="5400000">
            <a:off x="6051600" y="1582200"/>
            <a:ext cx="6570000" cy="3699000"/>
          </a:xfrm>
          <a:prstGeom prst="rect">
            <a:avLst/>
          </a:prstGeom>
          <a:ln>
            <a:noFill/>
          </a:ln>
        </p:spPr>
      </p:pic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Shape 1"/>
          <p:cNvSpPr txBox="1"/>
          <p:nvPr/>
        </p:nvSpPr>
        <p:spPr>
          <a:xfrm>
            <a:off x="1484280" y="685800"/>
            <a:ext cx="4894560" cy="7869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Onderstel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2" name="TextShape 2"/>
          <p:cNvSpPr txBox="1"/>
          <p:nvPr/>
        </p:nvSpPr>
        <p:spPr>
          <a:xfrm>
            <a:off x="1484280" y="1473120"/>
            <a:ext cx="9701640" cy="45918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Aangedreven door motor 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4x4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53" name="Afbeelding 1" descr=""/>
          <p:cNvPicPr/>
          <p:nvPr/>
        </p:nvPicPr>
        <p:blipFill>
          <a:blip r:embed="rId1"/>
          <a:stretch/>
        </p:blipFill>
        <p:spPr>
          <a:xfrm>
            <a:off x="3931920" y="2543760"/>
            <a:ext cx="6254280" cy="3521160"/>
          </a:xfrm>
          <a:prstGeom prst="rect">
            <a:avLst/>
          </a:prstGeom>
          <a:ln>
            <a:noFill/>
          </a:ln>
        </p:spPr>
      </p:pic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Shape 1"/>
          <p:cNvSpPr txBox="1"/>
          <p:nvPr/>
        </p:nvSpPr>
        <p:spPr>
          <a:xfrm>
            <a:off x="1484280" y="685800"/>
            <a:ext cx="4894560" cy="7869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Onderstel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5" name="TextShape 2"/>
          <p:cNvSpPr txBox="1"/>
          <p:nvPr/>
        </p:nvSpPr>
        <p:spPr>
          <a:xfrm>
            <a:off x="1484280" y="1473120"/>
            <a:ext cx="9701640" cy="45918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Aangedreven door motor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4x4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Banden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56" name="Afbeelding 1" descr=""/>
          <p:cNvPicPr/>
          <p:nvPr/>
        </p:nvPicPr>
        <p:blipFill>
          <a:blip r:embed="rId1"/>
          <a:srcRect l="16319" t="0" r="28555" b="0"/>
          <a:stretch/>
        </p:blipFill>
        <p:spPr>
          <a:xfrm rot="5400000">
            <a:off x="6436440" y="1022400"/>
            <a:ext cx="5371920" cy="5486040"/>
          </a:xfrm>
          <a:prstGeom prst="rect">
            <a:avLst/>
          </a:prstGeom>
          <a:ln>
            <a:noFill/>
          </a:ln>
        </p:spPr>
      </p:pic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extShape 1"/>
          <p:cNvSpPr txBox="1"/>
          <p:nvPr/>
        </p:nvSpPr>
        <p:spPr>
          <a:xfrm>
            <a:off x="1484280" y="685800"/>
            <a:ext cx="4894560" cy="7869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Onderstel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8" name="TextShape 2"/>
          <p:cNvSpPr txBox="1"/>
          <p:nvPr/>
        </p:nvSpPr>
        <p:spPr>
          <a:xfrm>
            <a:off x="1484280" y="1473120"/>
            <a:ext cx="9701640" cy="45918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Aangedreven door motor 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4x4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Banden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Bevestiging assen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59" name="Afbeelding 1" descr=""/>
          <p:cNvPicPr/>
          <p:nvPr/>
        </p:nvPicPr>
        <p:blipFill>
          <a:blip r:embed="rId1"/>
          <a:srcRect l="12746" t="22323" r="28947" b="11017"/>
          <a:stretch/>
        </p:blipFill>
        <p:spPr>
          <a:xfrm>
            <a:off x="5143680" y="2260440"/>
            <a:ext cx="5681880" cy="3657240"/>
          </a:xfrm>
          <a:prstGeom prst="rect">
            <a:avLst/>
          </a:prstGeom>
          <a:ln>
            <a:noFill/>
          </a:ln>
        </p:spPr>
      </p:pic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extShape 1"/>
          <p:cNvSpPr txBox="1"/>
          <p:nvPr/>
        </p:nvSpPr>
        <p:spPr>
          <a:xfrm>
            <a:off x="1484280" y="685800"/>
            <a:ext cx="4894560" cy="7869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Onderstel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1" name="TextShape 2"/>
          <p:cNvSpPr txBox="1"/>
          <p:nvPr/>
        </p:nvSpPr>
        <p:spPr>
          <a:xfrm>
            <a:off x="1484280" y="1473120"/>
            <a:ext cx="9701640" cy="45918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Aangedreven door motor 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4x4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Banden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Bevestiging assen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Versteviging frame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62" name="Afbeelding 1" descr=""/>
          <p:cNvPicPr/>
          <p:nvPr/>
        </p:nvPicPr>
        <p:blipFill>
          <a:blip r:embed="rId1"/>
          <a:stretch/>
        </p:blipFill>
        <p:spPr>
          <a:xfrm>
            <a:off x="4784400" y="2376720"/>
            <a:ext cx="7146720" cy="4023720"/>
          </a:xfrm>
          <a:prstGeom prst="rect">
            <a:avLst/>
          </a:prstGeom>
          <a:ln>
            <a:noFill/>
          </a:ln>
        </p:spPr>
      </p:pic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Shape 1"/>
          <p:cNvSpPr txBox="1"/>
          <p:nvPr/>
        </p:nvSpPr>
        <p:spPr>
          <a:xfrm>
            <a:off x="864000" y="538920"/>
            <a:ext cx="4894560" cy="7869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nl-NL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Onderstel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after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38" restart="whenNotActive" nodeType="interactiveSeq" fill="hold">
                <p:childTnLst>
                  <p:par>
                    <p:cTn id="39" fill="hold">
                      <p:stCondLst/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Shape 1"/>
          <p:cNvSpPr txBox="1"/>
          <p:nvPr/>
        </p:nvSpPr>
        <p:spPr>
          <a:xfrm>
            <a:off x="1484280" y="685800"/>
            <a:ext cx="4894560" cy="7869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Pomp - wipsysteem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65" name="Picture 5" descr=""/>
          <p:cNvPicPr/>
          <p:nvPr/>
        </p:nvPicPr>
        <p:blipFill>
          <a:blip r:embed="rId1"/>
          <a:stretch/>
        </p:blipFill>
        <p:spPr>
          <a:xfrm>
            <a:off x="2699640" y="305640"/>
            <a:ext cx="6220440" cy="6220440"/>
          </a:xfrm>
          <a:prstGeom prst="rect">
            <a:avLst/>
          </a:prstGeom>
          <a:ln>
            <a:noFill/>
          </a:ln>
        </p:spPr>
      </p:pic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Shape 1"/>
          <p:cNvSpPr txBox="1"/>
          <p:nvPr/>
        </p:nvSpPr>
        <p:spPr>
          <a:xfrm>
            <a:off x="1484280" y="685800"/>
            <a:ext cx="4894560" cy="7869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Pomp - wipsysteem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67" name="Afbeelding 1" descr=""/>
          <p:cNvPicPr/>
          <p:nvPr/>
        </p:nvPicPr>
        <p:blipFill>
          <a:blip r:embed="rId1"/>
          <a:stretch/>
        </p:blipFill>
        <p:spPr>
          <a:xfrm>
            <a:off x="1484280" y="1473120"/>
            <a:ext cx="8246160" cy="464292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Overzetten van water</a:t>
            </a:r>
            <a:r>
              <a:rPr b="0" lang="nl-NL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endParaRPr b="0" lang="nl-NL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Autonomous design</a:t>
            </a:r>
            <a:endParaRPr b="0" lang="nl-NL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 bucket</a:t>
            </a:r>
            <a:endParaRPr b="0" lang="nl-NL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10L in 5 minuten</a:t>
            </a:r>
            <a:endParaRPr b="0" lang="nl-NL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6" name="TextShape 2"/>
          <p:cNvSpPr txBox="1"/>
          <p:nvPr/>
        </p:nvSpPr>
        <p:spPr>
          <a:xfrm>
            <a:off x="963000" y="278280"/>
            <a:ext cx="4284000" cy="6579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07" name="Afbeelding 4" descr=""/>
          <p:cNvPicPr/>
          <p:nvPr/>
        </p:nvPicPr>
        <p:blipFill>
          <a:blip r:embed="rId1"/>
          <a:stretch/>
        </p:blipFill>
        <p:spPr>
          <a:xfrm>
            <a:off x="330120" y="138600"/>
            <a:ext cx="4618800" cy="653616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Shape 1"/>
          <p:cNvSpPr txBox="1"/>
          <p:nvPr/>
        </p:nvSpPr>
        <p:spPr>
          <a:xfrm>
            <a:off x="1484280" y="1473120"/>
            <a:ext cx="9701640" cy="45918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Stukje film 1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9" name="TextShape 2"/>
          <p:cNvSpPr txBox="1"/>
          <p:nvPr/>
        </p:nvSpPr>
        <p:spPr>
          <a:xfrm>
            <a:off x="455760" y="343080"/>
            <a:ext cx="4894560" cy="7869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nl-NL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Pomp - werking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42" dur="indefinite" restart="never" nodeType="tmRoot">
          <p:childTnLst>
            <p:seq>
              <p:cTn id="43" dur="indefinite" nodeType="mainSeq"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nodeType="after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47" restart="whenNotActive" nodeType="interactiveSeq" fill="hold">
                <p:childTnLst>
                  <p:par>
                    <p:cTn id="48" fill="hold">
                      <p:stCondLst/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nodeType="click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Shape 1"/>
          <p:cNvSpPr txBox="1"/>
          <p:nvPr/>
        </p:nvSpPr>
        <p:spPr>
          <a:xfrm>
            <a:off x="1484280" y="1473120"/>
            <a:ext cx="9701640" cy="45918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Stukje film 3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1" name="TextShape 2"/>
          <p:cNvSpPr txBox="1"/>
          <p:nvPr/>
        </p:nvSpPr>
        <p:spPr>
          <a:xfrm>
            <a:off x="1484280" y="685800"/>
            <a:ext cx="4894560" cy="7869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nl-NL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Emmer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after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56" restart="whenNotActive" nodeType="interactiveSeq" fill="hold">
                <p:childTnLst>
                  <p:par>
                    <p:cTn id="57" fill="hold">
                      <p:stCondLst/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Programmatie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3" name="TextShape 2"/>
          <p:cNvSpPr txBox="1"/>
          <p:nvPr/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Project structuur van de code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74" name="Tijdelijke aanduiding voor inhoud 6" descr=""/>
          <p:cNvPicPr/>
          <p:nvPr/>
        </p:nvPicPr>
        <p:blipFill>
          <a:blip r:embed="rId1"/>
          <a:stretch/>
        </p:blipFill>
        <p:spPr>
          <a:xfrm>
            <a:off x="7182360" y="1287360"/>
            <a:ext cx="3241440" cy="4889520"/>
          </a:xfrm>
          <a:prstGeom prst="rect">
            <a:avLst/>
          </a:prstGeom>
          <a:ln>
            <a:noFill/>
          </a:ln>
        </p:spPr>
      </p:pic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Programmatie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6" name="TextShape 2"/>
          <p:cNvSpPr txBox="1"/>
          <p:nvPr/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Pinnen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77" name="Afbeelding 6" descr=""/>
          <p:cNvPicPr/>
          <p:nvPr/>
        </p:nvPicPr>
        <p:blipFill>
          <a:blip r:embed="rId1"/>
          <a:stretch/>
        </p:blipFill>
        <p:spPr>
          <a:xfrm>
            <a:off x="6413040" y="148680"/>
            <a:ext cx="4699080" cy="6708960"/>
          </a:xfrm>
          <a:prstGeom prst="rect">
            <a:avLst/>
          </a:prstGeom>
          <a:ln>
            <a:noFill/>
          </a:ln>
        </p:spPr>
      </p:pic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Programmatie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9" name="TextShape 2"/>
          <p:cNvSpPr txBox="1"/>
          <p:nvPr/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Communicatie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</a:t>
            </a: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Gemakkelijk communicatie protocol wisselen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80" name="Afbeelding 4" descr=""/>
          <p:cNvPicPr/>
          <p:nvPr/>
        </p:nvPicPr>
        <p:blipFill>
          <a:blip r:embed="rId1"/>
          <a:stretch/>
        </p:blipFill>
        <p:spPr>
          <a:xfrm>
            <a:off x="6198120" y="365040"/>
            <a:ext cx="5155560" cy="4883040"/>
          </a:xfrm>
          <a:prstGeom prst="rect">
            <a:avLst/>
          </a:prstGeom>
          <a:ln>
            <a:noFill/>
          </a:ln>
        </p:spPr>
      </p:pic>
      <p:pic>
        <p:nvPicPr>
          <p:cNvPr id="281" name="Afbeelding 6" descr=""/>
          <p:cNvPicPr/>
          <p:nvPr/>
        </p:nvPicPr>
        <p:blipFill>
          <a:blip r:embed="rId2"/>
          <a:stretch/>
        </p:blipFill>
        <p:spPr>
          <a:xfrm>
            <a:off x="1037520" y="3431520"/>
            <a:ext cx="4070520" cy="1139400"/>
          </a:xfrm>
          <a:prstGeom prst="rect">
            <a:avLst/>
          </a:prstGeom>
          <a:ln>
            <a:noFill/>
          </a:ln>
        </p:spPr>
      </p:pic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Programmatie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3" name="TextShape 2"/>
          <p:cNvSpPr txBox="1"/>
          <p:nvPr/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Communicatie pakketjes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84" name="Afbeelding 4" descr=""/>
          <p:cNvPicPr/>
          <p:nvPr/>
        </p:nvPicPr>
        <p:blipFill>
          <a:blip r:embed="rId1"/>
          <a:stretch/>
        </p:blipFill>
        <p:spPr>
          <a:xfrm>
            <a:off x="4673520" y="655560"/>
            <a:ext cx="7278120" cy="5662800"/>
          </a:xfrm>
          <a:prstGeom prst="rect">
            <a:avLst/>
          </a:prstGeom>
          <a:ln>
            <a:noFill/>
          </a:ln>
        </p:spPr>
      </p:pic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Programmatie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6" name="TextShape 2"/>
          <p:cNvSpPr txBox="1"/>
          <p:nvPr/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Debugging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87" name="Afbeelding 5" descr=""/>
          <p:cNvPicPr/>
          <p:nvPr/>
        </p:nvPicPr>
        <p:blipFill>
          <a:blip r:embed="rId1"/>
          <a:stretch/>
        </p:blipFill>
        <p:spPr>
          <a:xfrm>
            <a:off x="2628360" y="1434600"/>
            <a:ext cx="9259560" cy="5133240"/>
          </a:xfrm>
          <a:prstGeom prst="rect">
            <a:avLst/>
          </a:prstGeom>
          <a:ln>
            <a:noFill/>
          </a:ln>
        </p:spPr>
      </p:pic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Programmatie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9" name="TextShape 2"/>
          <p:cNvSpPr txBox="1"/>
          <p:nvPr/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Loop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90" name="Afbeelding 5" descr=""/>
          <p:cNvPicPr/>
          <p:nvPr/>
        </p:nvPicPr>
        <p:blipFill>
          <a:blip r:embed="rId1"/>
          <a:stretch/>
        </p:blipFill>
        <p:spPr>
          <a:xfrm>
            <a:off x="6019920" y="217080"/>
            <a:ext cx="5497200" cy="6415560"/>
          </a:xfrm>
          <a:prstGeom prst="rect">
            <a:avLst/>
          </a:prstGeom>
          <a:ln>
            <a:noFill/>
          </a:ln>
        </p:spPr>
      </p:pic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Programmatie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2" name="TextShape 2"/>
          <p:cNvSpPr txBox="1"/>
          <p:nvPr/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Sensormask: eindeloopschakelaar status inlezen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93" name="Afbeelding 5" descr=""/>
          <p:cNvPicPr/>
          <p:nvPr/>
        </p:nvPicPr>
        <p:blipFill>
          <a:blip r:embed="rId1"/>
          <a:stretch/>
        </p:blipFill>
        <p:spPr>
          <a:xfrm>
            <a:off x="6893640" y="2667600"/>
            <a:ext cx="3919680" cy="2414160"/>
          </a:xfrm>
          <a:prstGeom prst="rect">
            <a:avLst/>
          </a:prstGeom>
          <a:ln>
            <a:noFill/>
          </a:ln>
        </p:spPr>
      </p:pic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Programmatie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5" name="TextShape 2"/>
          <p:cNvSpPr txBox="1"/>
          <p:nvPr/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Afstandsmetingen: exponential moving average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96" name="Afbeelding 4" descr=""/>
          <p:cNvPicPr/>
          <p:nvPr/>
        </p:nvPicPr>
        <p:blipFill>
          <a:blip r:embed="rId1"/>
          <a:stretch/>
        </p:blipFill>
        <p:spPr>
          <a:xfrm>
            <a:off x="954720" y="3191760"/>
            <a:ext cx="10620000" cy="2506320"/>
          </a:xfrm>
          <a:prstGeom prst="rect">
            <a:avLst/>
          </a:prstGeom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1941120" y="280080"/>
            <a:ext cx="8414640" cy="665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Opdracht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09" name="Picture 2" descr=""/>
          <p:cNvPicPr/>
          <p:nvPr/>
        </p:nvPicPr>
        <p:blipFill>
          <a:blip r:embed="rId1"/>
          <a:stretch/>
        </p:blipFill>
        <p:spPr>
          <a:xfrm>
            <a:off x="7497000" y="1073520"/>
            <a:ext cx="4323600" cy="5545800"/>
          </a:xfrm>
          <a:prstGeom prst="rect">
            <a:avLst/>
          </a:prstGeom>
          <a:ln>
            <a:noFill/>
          </a:ln>
        </p:spPr>
      </p:pic>
      <p:pic>
        <p:nvPicPr>
          <p:cNvPr id="210" name="Picture 4" descr=""/>
          <p:cNvPicPr/>
          <p:nvPr/>
        </p:nvPicPr>
        <p:blipFill>
          <a:blip r:embed="rId2"/>
          <a:stretch/>
        </p:blipFill>
        <p:spPr>
          <a:xfrm>
            <a:off x="0" y="1698120"/>
            <a:ext cx="7465680" cy="4146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Programmatie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8" name="TextShape 2"/>
          <p:cNvSpPr txBox="1"/>
          <p:nvPr/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Functie van staat</a:t>
            </a:r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Vb:</a:t>
            </a:r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Lowerpump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Timer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99" name="Afbeelding 4" descr=""/>
          <p:cNvPicPr/>
          <p:nvPr/>
        </p:nvPicPr>
        <p:blipFill>
          <a:blip r:embed="rId1"/>
          <a:stretch/>
        </p:blipFill>
        <p:spPr>
          <a:xfrm>
            <a:off x="6264720" y="779040"/>
            <a:ext cx="5088600" cy="5478840"/>
          </a:xfrm>
          <a:prstGeom prst="rect">
            <a:avLst/>
          </a:prstGeom>
          <a:ln>
            <a:noFill/>
          </a:ln>
        </p:spPr>
      </p:pic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Programmatie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1" name="TextShape 2"/>
          <p:cNvSpPr txBox="1"/>
          <p:nvPr/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Drive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02" name="Afbeelding 2" descr=""/>
          <p:cNvPicPr/>
          <p:nvPr/>
        </p:nvPicPr>
        <p:blipFill>
          <a:blip r:embed="rId1"/>
          <a:stretch/>
        </p:blipFill>
        <p:spPr>
          <a:xfrm>
            <a:off x="4601880" y="0"/>
            <a:ext cx="7589520" cy="6857640"/>
          </a:xfrm>
          <a:prstGeom prst="rect">
            <a:avLst/>
          </a:prstGeom>
          <a:ln>
            <a:noFill/>
          </a:ln>
        </p:spPr>
      </p:pic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Programmatie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4" name="TextShape 2"/>
          <p:cNvSpPr txBox="1"/>
          <p:nvPr/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Getest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05" name="Afbeelding 5" descr=""/>
          <p:cNvPicPr/>
          <p:nvPr/>
        </p:nvPicPr>
        <p:blipFill>
          <a:blip r:embed="rId1"/>
          <a:stretch/>
        </p:blipFill>
        <p:spPr>
          <a:xfrm>
            <a:off x="932040" y="2422080"/>
            <a:ext cx="10842840" cy="3358800"/>
          </a:xfrm>
          <a:prstGeom prst="rect">
            <a:avLst/>
          </a:prstGeom>
          <a:ln>
            <a:noFill/>
          </a:ln>
        </p:spPr>
      </p:pic>
    </p:spTree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Shape 1"/>
          <p:cNvSpPr txBox="1"/>
          <p:nvPr/>
        </p:nvSpPr>
        <p:spPr>
          <a:xfrm>
            <a:off x="1484280" y="685800"/>
            <a:ext cx="6728760" cy="7869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Onderdelen – lijst onderdelen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7" name="TextShape 2"/>
          <p:cNvSpPr txBox="1"/>
          <p:nvPr/>
        </p:nvSpPr>
        <p:spPr>
          <a:xfrm>
            <a:off x="1484280" y="1473120"/>
            <a:ext cx="9701640" cy="45918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  <a:spcBef>
                <a:spcPts val="1001"/>
              </a:spcBef>
            </a:pP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08" name="Afbeelding 1" descr=""/>
          <p:cNvPicPr/>
          <p:nvPr/>
        </p:nvPicPr>
        <p:blipFill>
          <a:blip r:embed="rId1"/>
          <a:stretch/>
        </p:blipFill>
        <p:spPr>
          <a:xfrm>
            <a:off x="0" y="1638360"/>
            <a:ext cx="12191760" cy="3581280"/>
          </a:xfrm>
          <a:prstGeom prst="rect">
            <a:avLst/>
          </a:prstGeom>
          <a:ln>
            <a:noFill/>
          </a:ln>
        </p:spPr>
      </p:pic>
    </p:spTree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Shape 1"/>
          <p:cNvSpPr txBox="1"/>
          <p:nvPr/>
        </p:nvSpPr>
        <p:spPr>
          <a:xfrm>
            <a:off x="1484280" y="685800"/>
            <a:ext cx="4894560" cy="7869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Prijslijst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10" name="Tijdelijke aanduiding voor inhoud 1" descr=""/>
          <p:cNvPicPr/>
          <p:nvPr/>
        </p:nvPicPr>
        <p:blipFill>
          <a:blip r:embed="rId1"/>
          <a:stretch/>
        </p:blipFill>
        <p:spPr>
          <a:xfrm>
            <a:off x="3644280" y="1912320"/>
            <a:ext cx="5381280" cy="3714480"/>
          </a:xfrm>
          <a:prstGeom prst="rect">
            <a:avLst/>
          </a:prstGeom>
          <a:ln>
            <a:noFill/>
          </a:ln>
        </p:spPr>
      </p:pic>
    </p:spTree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extShape 1"/>
          <p:cNvSpPr txBox="1"/>
          <p:nvPr/>
        </p:nvSpPr>
        <p:spPr>
          <a:xfrm>
            <a:off x="1484280" y="685800"/>
            <a:ext cx="4894560" cy="7869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Onderdelen - Winkels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2" name="TextShape 2"/>
          <p:cNvSpPr txBox="1"/>
          <p:nvPr/>
        </p:nvSpPr>
        <p:spPr>
          <a:xfrm>
            <a:off x="1484280" y="1473120"/>
            <a:ext cx="9701640" cy="45918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Conrad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Farnell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Brico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Shape 1"/>
          <p:cNvSpPr txBox="1"/>
          <p:nvPr/>
        </p:nvSpPr>
        <p:spPr>
          <a:xfrm>
            <a:off x="1484280" y="685800"/>
            <a:ext cx="6777720" cy="7869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nl-NL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Testrun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60" dur="indefinite" restart="never" nodeType="tmRoot">
          <p:childTnLst>
            <p:seq>
              <p:cTn id="61" dur="indefinite" nodeType="mainSeq"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nodeType="after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65" restart="whenNotActive" nodeType="interactiveSeq" fill="hold">
                <p:childTnLst>
                  <p:par>
                    <p:cTn id="66" fill="hold">
                      <p:stCondLst/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nodeType="click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Shape 1"/>
          <p:cNvSpPr txBox="1"/>
          <p:nvPr/>
        </p:nvSpPr>
        <p:spPr>
          <a:xfrm>
            <a:off x="1484280" y="685800"/>
            <a:ext cx="4894560" cy="7869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Wedstrijdverloop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5" name="TextShape 2"/>
          <p:cNvSpPr txBox="1"/>
          <p:nvPr/>
        </p:nvSpPr>
        <p:spPr>
          <a:xfrm>
            <a:off x="1484280" y="1473120"/>
            <a:ext cx="9701640" cy="45918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Ontploft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(foto mist)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extShape 1"/>
          <p:cNvSpPr txBox="1"/>
          <p:nvPr/>
        </p:nvSpPr>
        <p:spPr>
          <a:xfrm>
            <a:off x="1484280" y="685800"/>
            <a:ext cx="4894560" cy="7869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Wedstrijdverloop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17" name="Tijdelijke aanduiding voor inhoud 1" descr=""/>
          <p:cNvPicPr/>
          <p:nvPr/>
        </p:nvPicPr>
        <p:blipFill>
          <a:blip r:embed="rId1"/>
          <a:stretch/>
        </p:blipFill>
        <p:spPr>
          <a:xfrm>
            <a:off x="1484280" y="1714680"/>
            <a:ext cx="3379680" cy="4506480"/>
          </a:xfrm>
          <a:prstGeom prst="rect">
            <a:avLst/>
          </a:prstGeom>
          <a:ln>
            <a:noFill/>
          </a:ln>
        </p:spPr>
      </p:pic>
      <p:pic>
        <p:nvPicPr>
          <p:cNvPr id="318" name="Afbeelding 5" descr=""/>
          <p:cNvPicPr/>
          <p:nvPr/>
        </p:nvPicPr>
        <p:blipFill>
          <a:blip r:embed="rId2"/>
          <a:stretch/>
        </p:blipFill>
        <p:spPr>
          <a:xfrm>
            <a:off x="6020280" y="685800"/>
            <a:ext cx="4151160" cy="5535000"/>
          </a:xfrm>
          <a:prstGeom prst="rect">
            <a:avLst/>
          </a:prstGeom>
          <a:ln>
            <a:noFill/>
          </a:ln>
        </p:spPr>
      </p:pic>
    </p:spTree>
  </p:cSld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1484280" y="685800"/>
            <a:ext cx="4894560" cy="7869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Wedstrijdverloop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20" name="Afbeelding 5" descr=""/>
          <p:cNvPicPr/>
          <p:nvPr/>
        </p:nvPicPr>
        <p:blipFill>
          <a:blip r:embed="rId1"/>
          <a:stretch/>
        </p:blipFill>
        <p:spPr>
          <a:xfrm>
            <a:off x="283680" y="3151440"/>
            <a:ext cx="4660200" cy="3495240"/>
          </a:xfrm>
          <a:prstGeom prst="rect">
            <a:avLst/>
          </a:prstGeom>
          <a:ln>
            <a:noFill/>
          </a:ln>
        </p:spPr>
      </p:pic>
      <p:pic>
        <p:nvPicPr>
          <p:cNvPr id="321" name="Afbeelding 6" descr=""/>
          <p:cNvPicPr/>
          <p:nvPr/>
        </p:nvPicPr>
        <p:blipFill>
          <a:blip r:embed="rId2"/>
          <a:stretch/>
        </p:blipFill>
        <p:spPr>
          <a:xfrm>
            <a:off x="5293800" y="1473120"/>
            <a:ext cx="6897960" cy="5173200"/>
          </a:xfrm>
          <a:prstGeom prst="rect">
            <a:avLst/>
          </a:prstGeom>
          <a:ln>
            <a:noFill/>
          </a:ln>
        </p:spPr>
      </p:pic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100000"/>
              </a:lnSpc>
            </a:pPr>
            <a:r>
              <a:rPr b="0" lang="nl-NL" sz="8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Eindresultaat</a:t>
            </a:r>
            <a:endParaRPr b="0" lang="nl-NL" sz="8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2" name="TextShape 2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Shape 1"/>
          <p:cNvSpPr txBox="1"/>
          <p:nvPr/>
        </p:nvSpPr>
        <p:spPr>
          <a:xfrm>
            <a:off x="1484280" y="685800"/>
            <a:ext cx="4894560" cy="7869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Documentatie - Repo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3" name="TextShape 2"/>
          <p:cNvSpPr txBox="1"/>
          <p:nvPr/>
        </p:nvSpPr>
        <p:spPr>
          <a:xfrm>
            <a:off x="1484280" y="1473120"/>
            <a:ext cx="9701640" cy="45918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  <a:spcBef>
                <a:spcPts val="1001"/>
              </a:spcBef>
            </a:pP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24" name="Afbeelding 2" descr=""/>
          <p:cNvPicPr/>
          <p:nvPr/>
        </p:nvPicPr>
        <p:blipFill>
          <a:blip r:embed="rId1"/>
          <a:stretch/>
        </p:blipFill>
        <p:spPr>
          <a:xfrm>
            <a:off x="1484280" y="1473120"/>
            <a:ext cx="4643640" cy="4780440"/>
          </a:xfrm>
          <a:prstGeom prst="rect">
            <a:avLst/>
          </a:prstGeom>
          <a:ln>
            <a:noFill/>
          </a:ln>
        </p:spPr>
      </p:pic>
    </p:spTree>
  </p:cSld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extShape 1"/>
          <p:cNvSpPr txBox="1"/>
          <p:nvPr/>
        </p:nvSpPr>
        <p:spPr>
          <a:xfrm>
            <a:off x="1484280" y="685800"/>
            <a:ext cx="7332840" cy="7869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Documentatie – Github/Zenhub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26" name="Tijdelijke aanduiding voor inhoud 1" descr=""/>
          <p:cNvPicPr/>
          <p:nvPr/>
        </p:nvPicPr>
        <p:blipFill>
          <a:blip r:embed="rId1"/>
          <a:stretch/>
        </p:blipFill>
        <p:spPr>
          <a:xfrm>
            <a:off x="1484280" y="1473120"/>
            <a:ext cx="6729120" cy="5041440"/>
          </a:xfrm>
          <a:prstGeom prst="rect">
            <a:avLst/>
          </a:prstGeom>
          <a:ln>
            <a:noFill/>
          </a:ln>
        </p:spPr>
      </p:pic>
    </p:spTree>
  </p:cSld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extShape 1"/>
          <p:cNvSpPr txBox="1"/>
          <p:nvPr/>
        </p:nvSpPr>
        <p:spPr>
          <a:xfrm>
            <a:off x="1484280" y="685800"/>
            <a:ext cx="4894560" cy="7869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Documentatie - links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8" name="TextShape 2"/>
          <p:cNvSpPr txBox="1"/>
          <p:nvPr/>
        </p:nvSpPr>
        <p:spPr>
          <a:xfrm>
            <a:off x="1484280" y="1473120"/>
            <a:ext cx="9701640" cy="45918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Github:  </a:t>
            </a:r>
            <a:r>
              <a:rPr b="0" lang="nl-NL" sz="28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1"/>
              </a:rPr>
              <a:t>https://github.com/ccmteamap/robot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Wiki: </a:t>
            </a: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nl-NL" sz="28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2"/>
              </a:rPr>
              <a:t>https://github.com/ccmteamap/robot/wiki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 CCM: </a:t>
            </a:r>
            <a:r>
              <a:rPr b="0" lang="nl-NL" sz="28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3"/>
              </a:rPr>
              <a:t>http://www.ccm.nl/nl/trofee/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Issues &amp; sprints: </a:t>
            </a:r>
            <a:r>
              <a:rPr b="0" lang="nl-NL" sz="28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4"/>
              </a:rPr>
              <a:t>https://github.com/ccmteamap/robot/issues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Online scrum: </a:t>
            </a:r>
            <a:r>
              <a:rPr b="0" lang="nl-NL" sz="28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5"/>
              </a:rPr>
              <a:t>https://github.com/ccmteamap/robot/projects/1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Shape 1"/>
          <p:cNvSpPr txBox="1"/>
          <p:nvPr/>
        </p:nvSpPr>
        <p:spPr>
          <a:xfrm>
            <a:off x="1484280" y="685800"/>
            <a:ext cx="4894560" cy="7869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Analyse volgend jaar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0" name="TextShape 2"/>
          <p:cNvSpPr txBox="1"/>
          <p:nvPr/>
        </p:nvSpPr>
        <p:spPr>
          <a:xfrm>
            <a:off x="1484280" y="1473120"/>
            <a:ext cx="9701640" cy="45918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Struikelblokken dit jaar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Herbruikbaarheid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Ter verbetering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 kopen materialen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Analyse volgend jaar – Struikelblokken dit jaar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Werkmateriaal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Werkplaats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Mechanische kennis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Bestellingen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extShape 1"/>
          <p:cNvSpPr txBox="1"/>
          <p:nvPr/>
        </p:nvSpPr>
        <p:spPr>
          <a:xfrm>
            <a:off x="1484280" y="685800"/>
            <a:ext cx="10219680" cy="7869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Analyse volgend jaar – Herbruikbaarheid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4" name="TextShape 2"/>
          <p:cNvSpPr txBox="1"/>
          <p:nvPr/>
        </p:nvSpPr>
        <p:spPr>
          <a:xfrm>
            <a:off x="1484280" y="1473120"/>
            <a:ext cx="9701640" cy="45918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Materiaal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Werkmateriaal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Motorcontroller 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Schema</a:t>
            </a:r>
            <a:endParaRPr b="0" lang="nl-N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PCB</a:t>
            </a:r>
            <a:endParaRPr b="0" lang="nl-N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Arduino shield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Schema</a:t>
            </a:r>
            <a:endParaRPr b="0" lang="nl-N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PCB</a:t>
            </a:r>
            <a:endParaRPr b="0" lang="nl-N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Programma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Bestelling lijst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extShape 1"/>
          <p:cNvSpPr txBox="1"/>
          <p:nvPr/>
        </p:nvSpPr>
        <p:spPr>
          <a:xfrm>
            <a:off x="1484280" y="685800"/>
            <a:ext cx="10219680" cy="7869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Analyse volgend jaar – Ter verbetering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6" name="TextShape 2"/>
          <p:cNvSpPr txBox="1"/>
          <p:nvPr/>
        </p:nvSpPr>
        <p:spPr>
          <a:xfrm>
            <a:off x="1484280" y="1473120"/>
            <a:ext cx="9701640" cy="45918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Samenwerking Elektromechanica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Betere werkplaats met werkmateriaal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Inzage budget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1484280" y="685800"/>
            <a:ext cx="10219680" cy="7869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Analyse volgend jaar – Te kopen materialen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8" name="TextShape 2"/>
          <p:cNvSpPr txBox="1"/>
          <p:nvPr/>
        </p:nvSpPr>
        <p:spPr>
          <a:xfrm>
            <a:off x="1484280" y="1473120"/>
            <a:ext cx="9701640" cy="45918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Klinknageltang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Boor + opzetstukken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Zaag: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Metaal</a:t>
            </a:r>
            <a:endParaRPr b="0" lang="nl-N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Hout</a:t>
            </a:r>
            <a:endParaRPr b="0" lang="nl-N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Dremel + kopstukken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Happy End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40" name="Tijdelijke aanduiding voor inhoud 5" descr=""/>
          <p:cNvPicPr/>
          <p:nvPr/>
        </p:nvPicPr>
        <p:blipFill>
          <a:blip r:embed="rId1"/>
          <a:srcRect l="0" t="28971" r="0" b="8744"/>
          <a:stretch/>
        </p:blipFill>
        <p:spPr>
          <a:xfrm>
            <a:off x="3859920" y="678240"/>
            <a:ext cx="7030800" cy="5839560"/>
          </a:xfrm>
          <a:prstGeom prst="rect">
            <a:avLst/>
          </a:prstGeom>
          <a:ln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8EveyQDLAVs" descr=""/>
          <p:cNvPicPr/>
          <p:nvPr/>
        </p:nvPicPr>
        <p:blipFill>
          <a:blip r:embed="rId1"/>
          <a:stretch/>
        </p:blipFill>
        <p:spPr>
          <a:xfrm>
            <a:off x="1765080" y="152280"/>
            <a:ext cx="8709840" cy="6532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restart="whenNotActive" nodeType="interactiveSeq" fill="hold">
                <p:childTnLst>
                  <p:par>
                    <p:cTn id="13" fill="hold">
                      <p:stCondLst/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1371600" y="685800"/>
            <a:ext cx="9600840" cy="718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Designs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15" name="Afbeelding 1" descr=""/>
          <p:cNvPicPr/>
          <p:nvPr/>
        </p:nvPicPr>
        <p:blipFill>
          <a:blip r:embed="rId1"/>
          <a:stretch/>
        </p:blipFill>
        <p:spPr>
          <a:xfrm>
            <a:off x="1371600" y="1404720"/>
            <a:ext cx="3128760" cy="4462200"/>
          </a:xfrm>
          <a:prstGeom prst="rect">
            <a:avLst/>
          </a:prstGeom>
          <a:ln>
            <a:noFill/>
          </a:ln>
        </p:spPr>
      </p:pic>
      <p:pic>
        <p:nvPicPr>
          <p:cNvPr id="216" name="Afbeelding 2" descr=""/>
          <p:cNvPicPr/>
          <p:nvPr/>
        </p:nvPicPr>
        <p:blipFill>
          <a:blip r:embed="rId2"/>
          <a:srcRect l="11275" t="0" r="8546" b="0"/>
          <a:stretch/>
        </p:blipFill>
        <p:spPr>
          <a:xfrm>
            <a:off x="4722480" y="1404720"/>
            <a:ext cx="3281760" cy="4462200"/>
          </a:xfrm>
          <a:prstGeom prst="rect">
            <a:avLst/>
          </a:prstGeom>
          <a:ln>
            <a:noFill/>
          </a:ln>
        </p:spPr>
      </p:pic>
      <p:pic>
        <p:nvPicPr>
          <p:cNvPr id="217" name="Afbeelding 3" descr=""/>
          <p:cNvPicPr/>
          <p:nvPr/>
        </p:nvPicPr>
        <p:blipFill>
          <a:blip r:embed="rId3"/>
          <a:stretch/>
        </p:blipFill>
        <p:spPr>
          <a:xfrm rot="5400000">
            <a:off x="6768000" y="2863080"/>
            <a:ext cx="4462200" cy="1545120"/>
          </a:xfrm>
          <a:prstGeom prst="rect">
            <a:avLst/>
          </a:prstGeom>
          <a:ln>
            <a:noFill/>
          </a:ln>
        </p:spPr>
      </p:pic>
      <p:pic>
        <p:nvPicPr>
          <p:cNvPr id="218" name="Afbeelding 4" descr=""/>
          <p:cNvPicPr/>
          <p:nvPr/>
        </p:nvPicPr>
        <p:blipFill>
          <a:blip r:embed="rId4"/>
          <a:stretch/>
        </p:blipFill>
        <p:spPr>
          <a:xfrm rot="5400000">
            <a:off x="8596440" y="2801520"/>
            <a:ext cx="4462200" cy="166824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Inhoud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Elektronica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Mechanica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Programmatie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Onderdelen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Prijslijst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Wedstrijdverloop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Documentatie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Analyse volgend jaar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Elektronica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Elektrisch schema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Motorcontroller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Arduino Shield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2673</TotalTime>
  <Application>LibreOffice/5.2.7.2$Linux_X86_64 LibreOffice_project/20m0$Build-2</Application>
  <Words>414</Words>
  <Paragraphs>265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2017-05-05T07:17:37Z</dcterms:created>
  <dc:creator>LaptopMaarten</dc:creator>
  <dc:description/>
  <dc:language>en-US</dc:language>
  <cp:lastModifiedBy>Ski De Keersmaecker</cp:lastModifiedBy>
  <dcterms:modified xsi:type="dcterms:W3CDTF">2017-06-08T11:48:01Z</dcterms:modified>
  <cp:revision>68</cp:revision>
  <dc:subject/>
  <dc:title>Smart Systems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5</vt:i4>
  </property>
  <property fmtid="{D5CDD505-2E9C-101B-9397-08002B2CF9AE}" pid="7" name="Notes">
    <vt:i4>56</vt:i4>
  </property>
  <property fmtid="{D5CDD505-2E9C-101B-9397-08002B2CF9AE}" pid="8" name="PresentationFormat">
    <vt:lpwstr>Breedbeeld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58</vt:i4>
  </property>
</Properties>
</file>